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16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69934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Untitl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6248" y="500042"/>
            <a:ext cx="4211660" cy="2676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28596" y="928670"/>
            <a:ext cx="3214710" cy="4691063"/>
          </a:xfrm>
        </p:spPr>
        <p:txBody>
          <a:bodyPr/>
          <a:lstStyle/>
          <a:p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Предложения: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«Общедоступный спорт»: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Обустройство помещения для тренажерного зала – ремонт помещения, приобретение спортивного оборудования в с.Деревянное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Обустройство ограждения, освещения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 детской спортивной площадки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д. </a:t>
            </a:r>
            <a:r>
              <a:rPr lang="ru-RU" sz="1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Ужесельга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Обустройство площадки для традиционной карельской игры «</a:t>
            </a:r>
            <a:r>
              <a:rPr lang="ru-RU" sz="1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Кююккя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7" name="Рисунок 6" descr="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786190"/>
            <a:ext cx="3500462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43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43799" y="3571876"/>
            <a:ext cx="4304887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vy8P9t4diO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142852"/>
            <a:ext cx="3857652" cy="11782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Общедоступный спорт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Обустройство ограждения, освещения благоустройство территории детской спортивной площадки в д.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Ужесельга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0804-01-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786058"/>
            <a:ext cx="8215370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Общедоступный спорт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Обустройство площадки для традиционной карельской игры «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Кююккя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6" name="Рисунок 5" descr="ir6icn7ycs8wg4og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643182"/>
            <a:ext cx="8286808" cy="3833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Общедоступный спорт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Обустройство площадки для традиционной карельской игры «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Кююккя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7" name="Рисунок 6" descr="800-5757e69bec1bc_0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500306"/>
            <a:ext cx="7496175" cy="3857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Общедоступный спорт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Обустройство помещения для тренажерного зала – ремонт помещения – 750 000 приобретение спортивного оборудования в с.Деревянное – 1300 000  рублей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Обустройство ограждения, освещения благоустройство территории детской спортивной площадки в д.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Ужесельга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–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1000 000 рублей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Обустройство площадки для традиционной карельской игры «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Кююккя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- 100 000 рублей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Общая стоимость проекта: 3 150 000 рублей</a:t>
            </a:r>
          </a:p>
          <a:p>
            <a:pPr>
              <a:buNone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214282" y="1643050"/>
            <a:ext cx="8015318" cy="448311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Проект «Общедоступный спорт»: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Обустройство помещения для тренажерного зала – ремонт помещения, приобретение спортивного оборудования в с.Деревянное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Обустройство ограждения, освещения, благоустройство территории  детской спортивной площадки в д.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Ужесельга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Обустройство площадки для традиционной карельской игры «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Кююккя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pic>
        <p:nvPicPr>
          <p:cNvPr id="8" name="Рисунок 7" descr="vy8P9t4diO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0"/>
            <a:ext cx="4071934" cy="15001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Общедоступный спорт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Обустройство помещения для тренажерного зала – ремонт помещения, приобретение спортивного оборудования в с.Деревянное</a:t>
            </a:r>
          </a:p>
        </p:txBody>
      </p:sp>
      <p:pic>
        <p:nvPicPr>
          <p:cNvPr id="6" name="Рисунок 5" descr="dizayn-proekt-t_dizayn-in_c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571744"/>
            <a:ext cx="8286808" cy="414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Общедоступный спорт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Обустройство помещения для тренажерного зала – ремонт помещения, приобретение спортивного оборудования в с.Деревянное</a:t>
            </a:r>
          </a:p>
        </p:txBody>
      </p:sp>
      <p:pic>
        <p:nvPicPr>
          <p:cNvPr id="7" name="Рисунок 6" descr="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643182"/>
            <a:ext cx="8286808" cy="3857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Общедоступный спорт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Обустройство помещения для тренажерного зала – ремонт помещения, приобретение спортивного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оборудования в с.Деревянное</a:t>
            </a:r>
          </a:p>
        </p:txBody>
      </p:sp>
      <p:pic>
        <p:nvPicPr>
          <p:cNvPr id="6" name="Рисунок 5" descr="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571744"/>
            <a:ext cx="8215370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Общедоступный спорт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Обустройство помещения для тренажерного зала – ремонт помещения, приобретение спортивного оборудования в с.Деревянное</a:t>
            </a:r>
          </a:p>
        </p:txBody>
      </p:sp>
      <p:pic>
        <p:nvPicPr>
          <p:cNvPr id="7" name="Рисунок 6" descr="30866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643182"/>
            <a:ext cx="8215370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Общедоступный спорт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Обустройство помещения для тренажерного зала – ремонт помещения, приобретение спортивного оборудования в с.Деревянное</a:t>
            </a:r>
          </a:p>
        </p:txBody>
      </p:sp>
      <p:pic>
        <p:nvPicPr>
          <p:cNvPr id="7" name="Рисунок 6" descr="cc9b611536b025d59d19428381e684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786058"/>
            <a:ext cx="8286808" cy="3682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Общедоступный спорт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Обустройство ограждения, освещения благоустройство территории детской спортивной площадки в д.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Ужесельга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Untit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714620"/>
            <a:ext cx="8215370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Общедоступный спорт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Обустройство ограждения, освещения благоустройство территории детской спортивной площадки в д.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Ужесельга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Untitle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928934"/>
            <a:ext cx="8215370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1527</TotalTime>
  <Words>293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</vt:lpstr>
      <vt:lpstr>Слайд 2</vt:lpstr>
      <vt:lpstr>Общедоступный спорт</vt:lpstr>
      <vt:lpstr>Общедоступный спорт</vt:lpstr>
      <vt:lpstr>Общедоступный спорт</vt:lpstr>
      <vt:lpstr>Общедоступный спорт</vt:lpstr>
      <vt:lpstr>Общедоступный спорт</vt:lpstr>
      <vt:lpstr>Общедоступный спорт</vt:lpstr>
      <vt:lpstr>Общедоступный спорт</vt:lpstr>
      <vt:lpstr>Общедоступный спорт</vt:lpstr>
      <vt:lpstr>Общедоступный спорт</vt:lpstr>
      <vt:lpstr>Общедоступный спорт</vt:lpstr>
      <vt:lpstr>Общедоступный спорт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Народный бюджет</dc:title>
  <dc:creator>UserR</dc:creator>
  <cp:lastModifiedBy>User</cp:lastModifiedBy>
  <cp:revision>21</cp:revision>
  <dcterms:created xsi:type="dcterms:W3CDTF">2021-02-18T11:58:19Z</dcterms:created>
  <dcterms:modified xsi:type="dcterms:W3CDTF">2021-03-22T11:06:22Z</dcterms:modified>
</cp:coreProperties>
</file>