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Содержимое 13" descr="лого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42852"/>
            <a:ext cx="5111750" cy="4948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71472" y="2357430"/>
            <a:ext cx="2936875" cy="3625857"/>
          </a:xfrm>
        </p:spPr>
        <p:txBody>
          <a:bodyPr/>
          <a:lstStyle/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помещений предусматривает: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крыльца и входной группы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помещений общей площадью 57,6 кв.м.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472" y="357166"/>
            <a:ext cx="2571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Предложение: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28" y="5357826"/>
            <a:ext cx="31432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2021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" name="Рисунок 17" descr="20210220_1217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143380"/>
            <a:ext cx="342902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20210220_1217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00200"/>
            <a:ext cx="750099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unname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243930"/>
            <a:ext cx="6572296" cy="3542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foto-remont-kvartitri-03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958181"/>
            <a:ext cx="642942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помещений предусматривает: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крыльца и входной группы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помещений общей площадью 57,6 кв.м.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общую стоимость: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3 000 000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1555</TotalTime>
  <Words>205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</vt:lpstr>
      <vt:lpstr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 </vt:lpstr>
      <vt:lpstr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 </vt:lpstr>
      <vt:lpstr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 </vt:lpstr>
      <vt:lpstr>Ремонт части помещений Муниципального Бюджетного Учреждения «Центр Культуры Спорта и Туризма» находящихся по адресу: с. Деревянное ул. Пионерская д. 25 1этаж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Народный бюджет</dc:title>
  <dc:creator>UserR</dc:creator>
  <cp:lastModifiedBy>User</cp:lastModifiedBy>
  <cp:revision>22</cp:revision>
  <dcterms:created xsi:type="dcterms:W3CDTF">2021-02-18T11:58:19Z</dcterms:created>
  <dcterms:modified xsi:type="dcterms:W3CDTF">2021-03-22T09:07:47Z</dcterms:modified>
</cp:coreProperties>
</file>